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76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5A1F-F7A1-4EDB-B545-4F5787474DFA}" type="datetimeFigureOut">
              <a:rPr lang="fr-FR" smtClean="0"/>
              <a:t>10/07/2014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4C14B-1D9C-41E7-B5E8-50ECC128A63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9122B0-EC79-4BC2-8E8E-581ABB553397}" type="datetime1">
              <a:rPr lang="fr-FR" smtClean="0"/>
              <a:t>10/07/2014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9E45-1D11-4FB6-A491-19A9BBB5F7A7}" type="datetime1">
              <a:rPr lang="fr-FR" smtClean="0"/>
              <a:t>10/07/2014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3CD-ADAA-40E7-9AC9-BCF1D11A8626}" type="datetime1">
              <a:rPr lang="fr-FR" smtClean="0"/>
              <a:t>10/07/2014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DC77-85E5-4089-927F-BCFB35B8D2E8}" type="datetime1">
              <a:rPr lang="fr-FR" smtClean="0"/>
              <a:t>10/07/2014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555-A2BD-41EF-B198-230D3D244122}" type="datetime1">
              <a:rPr lang="fr-FR" smtClean="0"/>
              <a:t>10/07/2014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A429-3DC1-4F39-83B2-1A9CAE853504}" type="datetime1">
              <a:rPr lang="fr-FR" smtClean="0"/>
              <a:t>10/07/2014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0B933A-33CE-43DD-90D5-F52180CBD1B8}" type="datetime1">
              <a:rPr lang="fr-FR" smtClean="0"/>
              <a:t>10/07/2014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67EAA72-0C17-4085-9F13-72022B13B2CB}" type="datetime1">
              <a:rPr lang="fr-FR" smtClean="0"/>
              <a:t>10/07/2014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04CC-FFC7-4326-A6C4-727C2D97D4C6}" type="datetime1">
              <a:rPr lang="fr-FR" smtClean="0"/>
              <a:t>10/07/2014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2EF-F8E3-449E-AC0C-ECDC9598E3DC}" type="datetime1">
              <a:rPr lang="fr-FR" smtClean="0"/>
              <a:t>10/07/2014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6F82-9E1C-4B2C-AADE-FF0792934BE2}" type="datetime1">
              <a:rPr lang="fr-FR" smtClean="0"/>
              <a:t>10/07/2014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3A2B97-12BD-4BA5-9CBC-AA7371C181D4}" type="datetime1">
              <a:rPr lang="fr-FR" smtClean="0"/>
              <a:t>10/07/2014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DFBBF0-8B22-4EBB-9D93-FCFF050A75A3}" type="slidenum">
              <a:rPr lang="fr-FR" smtClean="0"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P-FCIP\GIP-ATFE\FSE et autres fds structurels\Alain Tambour\Projets UE 2013\Jobs on Trial GRU\JOT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83" y="428592"/>
            <a:ext cx="4791075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GIP-FCIP\GIP-ATFE\FSE et autres fds structurels\Alain Tambour\Projets UE 2013\Jobs on Trial GRU\Logo_EU_flag_LLP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99" y="5535439"/>
            <a:ext cx="2943597" cy="11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TIEV\Desktop\logo_sudNormand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8648"/>
            <a:ext cx="2411413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GIP-FCIP\GIP-ATFE\FSE et autres fds structurels\Alain Tambour\Projets UE 2013\ECOBEE\logo g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3235"/>
            <a:ext cx="2378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84976" cy="593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5698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6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9" y="764704"/>
            <a:ext cx="884586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8" y="764704"/>
            <a:ext cx="8676456" cy="592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945"/>
            <a:ext cx="439248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14196"/>
            <a:ext cx="4320480" cy="61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3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BarCamP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Over 200 trainers attended Lower Normandy GRETA network’s BarCamP, on July 4</a:t>
            </a:r>
            <a:r>
              <a:rPr lang="en-US" baseline="30000" dirty="0" smtClean="0"/>
              <a:t>th</a:t>
            </a:r>
            <a:r>
              <a:rPr lang="en-US" dirty="0" smtClean="0"/>
              <a:t> 2014, where JOT was presented in a workshop held by the GRETA Sud Normandie training team and the GIP FCIP experts.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topic of the BarCamp was lifelong vocational guidance in adult education.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“tribunal des métiers” tool is used in two areas of the network: Vire and Coutances agencies.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BarCamp</a:t>
            </a:r>
            <a:r>
              <a:rPr lang="en-US" dirty="0"/>
              <a:t> </a:t>
            </a:r>
            <a:r>
              <a:rPr lang="en-US" dirty="0" smtClean="0"/>
              <a:t>was a great opportunity to disseminate the work undertaken so far at transnational level by JOT partners and study the possibilities of its transfer to other areas of our region.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84976" cy="585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8705"/>
            <a:ext cx="88569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7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" y="637595"/>
            <a:ext cx="4212854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637594"/>
            <a:ext cx="4132380" cy="615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92696"/>
            <a:ext cx="8784977" cy="592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8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48"/>
            <a:ext cx="4392488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48"/>
            <a:ext cx="4176464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4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825719"/>
            <a:ext cx="8568952" cy="580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BBF0-8B22-4EBB-9D93-FCFF050A75A3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4866"/>
            <a:ext cx="8748464" cy="583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4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82</Words>
  <Application>Microsoft Office PowerPoint</Application>
  <PresentationFormat>Bildschirmpräsentation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Urbain</vt:lpstr>
      <vt:lpstr>PowerPoint-Präsentation</vt:lpstr>
      <vt:lpstr>BarCamP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SAMANTHA TIEV</dc:creator>
  <cp:lastModifiedBy>aushilfe</cp:lastModifiedBy>
  <cp:revision>25</cp:revision>
  <dcterms:created xsi:type="dcterms:W3CDTF">2014-07-07T10:48:51Z</dcterms:created>
  <dcterms:modified xsi:type="dcterms:W3CDTF">2014-07-10T11:52:58Z</dcterms:modified>
</cp:coreProperties>
</file>